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8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949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42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743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302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158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67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610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2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145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11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DF24-F5F0-4CD1-99CC-5AE769B76C91}" type="datetimeFigureOut">
              <a:rPr lang="he-IL" smtClean="0"/>
              <a:t>ז'/ניסן/תשפ"ו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E2F9-978E-414D-9829-76EC56876F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537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55" y="856507"/>
            <a:ext cx="6261135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מחשב</dc:creator>
  <cp:lastModifiedBy>מחשב</cp:lastModifiedBy>
  <cp:revision>1</cp:revision>
  <dcterms:created xsi:type="dcterms:W3CDTF">2026-03-25T16:54:02Z</dcterms:created>
  <dcterms:modified xsi:type="dcterms:W3CDTF">2026-03-25T16:55:26Z</dcterms:modified>
</cp:coreProperties>
</file>